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8" r:id="rId24"/>
    <p:sldId id="280" r:id="rId25"/>
    <p:sldId id="281" r:id="rId26"/>
    <p:sldId id="27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2--&gt; DHCR23 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(27.8ng/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26/09/19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34960" y="2043289"/>
            <a:ext cx="4189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</a:t>
            </a:r>
            <a:r>
              <a:rPr lang="el-GR" dirty="0"/>
              <a:t>μ</a:t>
            </a:r>
            <a:r>
              <a:rPr lang="es-ES" dirty="0"/>
              <a:t>L, columna)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22195" y="509435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" y="878767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1686187"/>
            <a:ext cx="5836493" cy="5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1975</Words>
  <Application>Microsoft Office PowerPoint</Application>
  <PresentationFormat>Panorámica</PresentationFormat>
  <Paragraphs>308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73</cp:revision>
  <dcterms:created xsi:type="dcterms:W3CDTF">2019-09-01T16:43:49Z</dcterms:created>
  <dcterms:modified xsi:type="dcterms:W3CDTF">2019-10-01T14:53:03Z</dcterms:modified>
</cp:coreProperties>
</file>